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23" autoAdjust="0"/>
  </p:normalViewPr>
  <p:slideViewPr>
    <p:cSldViewPr snapToGrid="0" snapToObjects="1">
      <p:cViewPr varScale="1">
        <p:scale>
          <a:sx n="96" d="100"/>
          <a:sy n="96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August-2020" TargetMode="External"/><Relationship Id="rId2" Type="http://schemas.openxmlformats.org/officeDocument/2006/relationships/hyperlink" Target="https://gitter.im/opengeospatial/OGC-API-Sprint-August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_api_coverag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418859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Coverages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Chuck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Heazel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413845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https://gitter.im/opengeospatial/OGC-API-Sprint-August-2020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https://github.com/opengeospatial/OGC-API-Sprint-August-2020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https://github.com/opengeospatial/ogc_api_coverages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Coverages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Coverages Sprint, to be held virtually on:</a:t>
            </a:r>
          </a:p>
          <a:p>
            <a:pPr lvl="1"/>
            <a:r>
              <a:rPr lang="en-US" dirty="0"/>
              <a:t>Day 1: Monday 10 August from 09:00am to 05:30pm EDT.</a:t>
            </a:r>
          </a:p>
          <a:p>
            <a:pPr lvl="1"/>
            <a:r>
              <a:rPr lang="en-US" dirty="0"/>
              <a:t>Day 2: Tuesday 11 August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Coverages play a key role in Environmental Management, Defense, Earth Observation and helping us to understand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Coverages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4A10D1-09B3-5747-BA42-371175C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0" y="950026"/>
            <a:ext cx="10283549" cy="5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2976</TotalTime>
  <Words>434</Words>
  <Application>Microsoft Macintosh PowerPoint</Application>
  <PresentationFormat>Widescreen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August 10th, 2020</vt:lpstr>
      <vt:lpstr>Sprint Schedule: August 11th,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177</cp:revision>
  <dcterms:created xsi:type="dcterms:W3CDTF">2020-04-17T22:01:33Z</dcterms:created>
  <dcterms:modified xsi:type="dcterms:W3CDTF">2020-08-05T13:57:14Z</dcterms:modified>
</cp:coreProperties>
</file>